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0"/>
  </p:handoutMasterIdLst>
  <p:sldIdLst>
    <p:sldId id="256" r:id="rId2"/>
    <p:sldId id="257" r:id="rId3"/>
    <p:sldId id="258" r:id="rId4"/>
    <p:sldId id="261" r:id="rId5"/>
    <p:sldId id="259" r:id="rId6"/>
    <p:sldId id="262" r:id="rId7"/>
    <p:sldId id="264" r:id="rId8"/>
    <p:sldId id="263" r:id="rId9"/>
  </p:sldIdLst>
  <p:sldSz cx="9144000" cy="6858000" type="screen4x3"/>
  <p:notesSz cx="9928225" cy="67976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5448C8B4-5C85-474C-ADEE-C2A93293717E}" type="datetimeFigureOut">
              <a:rPr lang="es-ES" smtClean="0"/>
              <a:t>03/11/2015</a:t>
            </a:fld>
            <a:endParaRPr lang="es-ES"/>
          </a:p>
        </p:txBody>
      </p:sp>
      <p:sp>
        <p:nvSpPr>
          <p:cNvPr id="4" name="3 Marcador de pie de página"/>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C258BDE6-E963-4BA3-938A-1B2E139194FD}" type="slidenum">
              <a:rPr lang="es-ES" smtClean="0"/>
              <a:t>‹Nº›</a:t>
            </a:fld>
            <a:endParaRPr lang="es-ES"/>
          </a:p>
        </p:txBody>
      </p:sp>
    </p:spTree>
    <p:extLst>
      <p:ext uri="{BB962C8B-B14F-4D97-AF65-F5344CB8AC3E}">
        <p14:creationId xmlns:p14="http://schemas.microsoft.com/office/powerpoint/2010/main" val="7522852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03/11/2015</a:t>
            </a:fld>
            <a:endParaRPr lang="es-ES"/>
          </a:p>
        </p:txBody>
      </p:sp>
      <p:sp>
        <p:nvSpPr>
          <p:cNvPr id="8" name="Slide Number Placeholder 7"/>
          <p:cNvSpPr>
            <a:spLocks noGrp="1"/>
          </p:cNvSpPr>
          <p:nvPr>
            <p:ph type="sldNum" sz="quarter" idx="11"/>
          </p:nvPr>
        </p:nvSpPr>
        <p:spPr/>
        <p:txBody>
          <a:bodyPr/>
          <a:lstStyle/>
          <a:p>
            <a:fld id="{132FADFE-3B8F-471C-ABF0-DBC7717ECBBC}"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03/11/2015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03/11/2015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03/11/2015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03/11/2015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847CFC-816F-41D0-AAC0-9BF4FEBC753E}" type="datetimeFigureOut">
              <a:rPr lang="es-ES" smtClean="0"/>
              <a:t>03/11/2015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A847CFC-816F-41D0-AAC0-9BF4FEBC753E}" type="datetimeFigureOut">
              <a:rPr lang="es-ES" smtClean="0"/>
              <a:t>03/11/2015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t>03/11/2015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03/11/2015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03/11/2015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03/11/2015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A847CFC-816F-41D0-AAC0-9BF4FEBC753E}" type="datetimeFigureOut">
              <a:rPr lang="es-ES" smtClean="0"/>
              <a:t>03/11/2015</a:t>
            </a:fld>
            <a:endParaRPr lang="es-E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32FADFE-3B8F-471C-ABF0-DBC7717ECBBC}" type="slidenum">
              <a:rPr lang="es-ES" smtClean="0"/>
              <a:t>‹Nº›</a:t>
            </a:fld>
            <a:endParaRPr lang="es-E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E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a:effectLst>
            <a:softEdge rad="112500"/>
          </a:effectLst>
        </p:spPr>
      </p:pic>
      <p:sp>
        <p:nvSpPr>
          <p:cNvPr id="2" name="1 Rectángulo"/>
          <p:cNvSpPr/>
          <p:nvPr/>
        </p:nvSpPr>
        <p:spPr>
          <a:xfrm rot="21297404">
            <a:off x="278304" y="354393"/>
            <a:ext cx="8105359" cy="966301"/>
          </a:xfrm>
          <a:prstGeom prst="rect">
            <a:avLst/>
          </a:prstGeom>
          <a:noFill/>
        </p:spPr>
        <p:txBody>
          <a:bodyPr wrap="none" lIns="91440" tIns="45720" rIns="91440" bIns="45720">
            <a:prstTxWarp prst="textInflate">
              <a:avLst/>
            </a:prstTxWarp>
            <a:spAutoFit/>
          </a:bodyPr>
          <a:lstStyle/>
          <a:p>
            <a:pPr algn="ctr"/>
            <a:r>
              <a:rPr lang="es-E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Black" panose="020B0A04020102020204" pitchFamily="34" charset="0"/>
              </a:rPr>
              <a:t>Lo que depende de nosotros</a:t>
            </a:r>
            <a:endParaRPr lang="es-ES"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Black" panose="020B0A04020102020204" pitchFamily="34" charset="0"/>
            </a:endParaRPr>
          </a:p>
        </p:txBody>
      </p:sp>
      <p:sp>
        <p:nvSpPr>
          <p:cNvPr id="3" name="2 CuadroTexto"/>
          <p:cNvSpPr txBox="1"/>
          <p:nvPr/>
        </p:nvSpPr>
        <p:spPr>
          <a:xfrm>
            <a:off x="220363" y="5013176"/>
            <a:ext cx="8640960" cy="156966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sz="2400" dirty="0">
                <a:solidFill>
                  <a:sysClr val="windowText" lastClr="000000"/>
                </a:solidFill>
                <a:latin typeface="Arial Black" panose="020B0A04020102020204" pitchFamily="34" charset="0"/>
              </a:rPr>
              <a:t>Siempre hay en la vida cosas que escapan de nuestras manos. Una pierna que se rompe la víspera de las vacaciones, un despertador que se olvida de sonar el día de un </a:t>
            </a:r>
            <a:r>
              <a:rPr lang="es-ES" sz="2400" dirty="0" smtClean="0">
                <a:solidFill>
                  <a:sysClr val="windowText" lastClr="000000"/>
                </a:solidFill>
                <a:latin typeface="Arial Black" panose="020B0A04020102020204" pitchFamily="34" charset="0"/>
              </a:rPr>
              <a:t>examen…</a:t>
            </a:r>
            <a:endParaRPr lang="es-ES" sz="2400" dirty="0">
              <a:solidFill>
                <a:sysClr val="windowText" lastClr="000000"/>
              </a:solidFill>
              <a:latin typeface="Arial Black" panose="020B0A04020102020204" pitchFamily="34" charset="0"/>
            </a:endParaRPr>
          </a:p>
        </p:txBody>
      </p:sp>
    </p:spTree>
    <p:extLst>
      <p:ext uri="{BB962C8B-B14F-4D97-AF65-F5344CB8AC3E}">
        <p14:creationId xmlns:p14="http://schemas.microsoft.com/office/powerpoint/2010/main" val="201339244"/>
      </p:ext>
    </p:extLst>
  </p:cSld>
  <p:clrMapOvr>
    <a:masterClrMapping/>
  </p:clrMapOvr>
  <mc:AlternateContent xmlns:mc="http://schemas.openxmlformats.org/markup-compatibility/2006" xmlns:p14="http://schemas.microsoft.com/office/powerpoint/2010/main">
    <mc:Choice Requires="p14">
      <p:transition spd="slow" p14:dur="2000">
        <p:sndAc>
          <p:stSnd loop="1">
            <p:snd r:embed="rId2" name="Love Spell.wav"/>
          </p:stSnd>
        </p:sndAc>
      </p:transition>
    </mc:Choice>
    <mc:Fallback xmlns="">
      <p:transition spd="slow">
        <p:sndAc>
          <p:stSnd loop="1">
            <p:snd r:embed="rId4" name="Love Spe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75" y="0"/>
            <a:ext cx="9144000" cy="6858000"/>
          </a:xfrm>
          <a:prstGeom prst="rect">
            <a:avLst/>
          </a:prstGeom>
          <a:ln>
            <a:noFill/>
          </a:ln>
          <a:effectLst>
            <a:softEdge rad="112500"/>
          </a:effectLst>
        </p:spPr>
      </p:pic>
      <p:sp>
        <p:nvSpPr>
          <p:cNvPr id="2" name="1 CuadroTexto"/>
          <p:cNvSpPr txBox="1"/>
          <p:nvPr/>
        </p:nvSpPr>
        <p:spPr>
          <a:xfrm>
            <a:off x="351950" y="836712"/>
            <a:ext cx="3283946" cy="4832092"/>
          </a:xfrm>
          <a:prstGeom prst="rect">
            <a:avLst/>
          </a:prstGeom>
          <a:noFill/>
        </p:spPr>
        <p:txBody>
          <a:bodyPr wrap="square" rtlCol="0">
            <a:spAutoFit/>
          </a:bodyPr>
          <a:lstStyle/>
          <a:p>
            <a:r>
              <a:rPr lang="es-ES" sz="2800" dirty="0">
                <a:solidFill>
                  <a:schemeClr val="accent3">
                    <a:lumMod val="75000"/>
                  </a:schemeClr>
                </a:solidFill>
                <a:latin typeface="Arial Black" panose="020B0A04020102020204" pitchFamily="34" charset="0"/>
              </a:rPr>
              <a:t>Lo esencial consiste en encontrar el lado bueno de cada acontecimiento inesperado e imprevisible que viene. El resto se hará naturalmente. </a:t>
            </a:r>
          </a:p>
        </p:txBody>
      </p:sp>
    </p:spTree>
    <p:extLst>
      <p:ext uri="{BB962C8B-B14F-4D97-AF65-F5344CB8AC3E}">
        <p14:creationId xmlns:p14="http://schemas.microsoft.com/office/powerpoint/2010/main" val="38741089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a:effectLst>
            <a:softEdge rad="112500"/>
          </a:effectLst>
        </p:spPr>
      </p:pic>
      <p:sp>
        <p:nvSpPr>
          <p:cNvPr id="6" name="5 CuadroTexto"/>
          <p:cNvSpPr txBox="1"/>
          <p:nvPr/>
        </p:nvSpPr>
        <p:spPr>
          <a:xfrm>
            <a:off x="323528" y="5085184"/>
            <a:ext cx="8640959" cy="1569660"/>
          </a:xfrm>
          <a:prstGeom prst="rect">
            <a:avLst/>
          </a:prstGeom>
          <a:noFill/>
        </p:spPr>
        <p:txBody>
          <a:bodyPr wrap="square" rtlCol="0">
            <a:spAutoFit/>
          </a:bodyPr>
          <a:lstStyle/>
          <a:p>
            <a:r>
              <a:rPr lang="es-ES" sz="2400" dirty="0" smtClean="0">
                <a:solidFill>
                  <a:srgbClr val="FFFF00"/>
                </a:solidFill>
                <a:latin typeface="Arial Black" panose="020B0A04020102020204" pitchFamily="34" charset="0"/>
              </a:rPr>
              <a:t>Lo </a:t>
            </a:r>
            <a:r>
              <a:rPr lang="es-ES" sz="2400" dirty="0">
                <a:solidFill>
                  <a:srgbClr val="FFFF00"/>
                </a:solidFill>
                <a:latin typeface="Arial Black" panose="020B0A04020102020204" pitchFamily="34" charset="0"/>
              </a:rPr>
              <a:t>cual no significa en absoluto que tengamos </a:t>
            </a:r>
            <a:r>
              <a:rPr lang="es-ES" sz="2400" dirty="0" smtClean="0">
                <a:solidFill>
                  <a:srgbClr val="FFFF00"/>
                </a:solidFill>
                <a:latin typeface="Arial Black" panose="020B0A04020102020204" pitchFamily="34" charset="0"/>
              </a:rPr>
              <a:t>que convertirnos </a:t>
            </a:r>
            <a:r>
              <a:rPr lang="es-ES" sz="2400" dirty="0">
                <a:solidFill>
                  <a:srgbClr val="FFFF00"/>
                </a:solidFill>
                <a:latin typeface="Arial Black" panose="020B0A04020102020204" pitchFamily="34" charset="0"/>
              </a:rPr>
              <a:t>en espectadores de nuestra propia vida sino aprender a modular nuestras acciones y nuestros </a:t>
            </a:r>
            <a:r>
              <a:rPr lang="es-ES" sz="2400" dirty="0" smtClean="0">
                <a:solidFill>
                  <a:srgbClr val="FFFF00"/>
                </a:solidFill>
                <a:latin typeface="Arial Black" panose="020B0A04020102020204" pitchFamily="34" charset="0"/>
              </a:rPr>
              <a:t>deseos</a:t>
            </a:r>
            <a:endParaRPr lang="es-ES" sz="24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6507244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5805264"/>
            <a:ext cx="8496944" cy="830997"/>
          </a:xfrm>
          <a:prstGeom prst="rect">
            <a:avLst/>
          </a:prstGeom>
          <a:noFill/>
        </p:spPr>
        <p:txBody>
          <a:bodyPr wrap="square" rtlCol="0">
            <a:spAutoFit/>
          </a:bodyPr>
          <a:lstStyle/>
          <a:p>
            <a:r>
              <a:rPr lang="es-ES" sz="2400" dirty="0">
                <a:solidFill>
                  <a:srgbClr val="FFFF00"/>
                </a:solidFill>
                <a:latin typeface="Arial Black" panose="020B0A04020102020204" pitchFamily="34" charset="0"/>
              </a:rPr>
              <a:t>Una vez convencidos de esto, la vida se vuelve de pronto mucho más satisfactoria.</a:t>
            </a:r>
          </a:p>
        </p:txBody>
      </p:sp>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3236" t="4643" r="3298" b="14706"/>
          <a:stretch/>
        </p:blipFill>
        <p:spPr>
          <a:xfrm>
            <a:off x="683568" y="-7314"/>
            <a:ext cx="7815259" cy="5702990"/>
          </a:xfrm>
          <a:prstGeom prst="rect">
            <a:avLst/>
          </a:prstGeom>
        </p:spPr>
      </p:pic>
    </p:spTree>
    <p:extLst>
      <p:ext uri="{BB962C8B-B14F-4D97-AF65-F5344CB8AC3E}">
        <p14:creationId xmlns:p14="http://schemas.microsoft.com/office/powerpoint/2010/main" val="30824590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12" y="921"/>
            <a:ext cx="9107788" cy="6048141"/>
          </a:xfrm>
          <a:prstGeom prst="rect">
            <a:avLst/>
          </a:prstGeom>
          <a:ln>
            <a:noFill/>
          </a:ln>
          <a:effectLst>
            <a:softEdge rad="112500"/>
          </a:effectLst>
        </p:spPr>
      </p:pic>
      <p:sp>
        <p:nvSpPr>
          <p:cNvPr id="2" name="1 CuadroTexto"/>
          <p:cNvSpPr txBox="1"/>
          <p:nvPr/>
        </p:nvSpPr>
        <p:spPr>
          <a:xfrm>
            <a:off x="201394" y="5666151"/>
            <a:ext cx="8763094"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S" sz="2400" dirty="0">
                <a:latin typeface="Arial Black" panose="020B0A04020102020204" pitchFamily="34" charset="0"/>
              </a:rPr>
              <a:t>Llamamos imprevisto a aquello </a:t>
            </a:r>
            <a:r>
              <a:rPr lang="es-ES" sz="2400" dirty="0" smtClean="0">
                <a:latin typeface="Arial Black" panose="020B0A04020102020204" pitchFamily="34" charset="0"/>
              </a:rPr>
              <a:t> </a:t>
            </a:r>
            <a:r>
              <a:rPr lang="es-ES" sz="2400" dirty="0">
                <a:latin typeface="Arial Black" panose="020B0A04020102020204" pitchFamily="34" charset="0"/>
              </a:rPr>
              <a:t>que sucede y que no imaginamos que puede ocurrir y que por lo tanto es inesperado... ¡pero </a:t>
            </a:r>
            <a:r>
              <a:rPr lang="es-ES" sz="2400" dirty="0" smtClean="0">
                <a:latin typeface="Arial Black" panose="020B0A04020102020204" pitchFamily="34" charset="0"/>
              </a:rPr>
              <a:t>sucede</a:t>
            </a:r>
            <a:r>
              <a:rPr lang="es-ES" sz="2400" dirty="0">
                <a:latin typeface="Arial Black" panose="020B0A04020102020204" pitchFamily="34" charset="0"/>
              </a:rPr>
              <a:t>!</a:t>
            </a:r>
          </a:p>
        </p:txBody>
      </p:sp>
    </p:spTree>
    <p:extLst>
      <p:ext uri="{BB962C8B-B14F-4D97-AF65-F5344CB8AC3E}">
        <p14:creationId xmlns:p14="http://schemas.microsoft.com/office/powerpoint/2010/main" val="12881685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46" y="0"/>
            <a:ext cx="9020654" cy="6021288"/>
          </a:xfrm>
          <a:prstGeom prst="rect">
            <a:avLst/>
          </a:prstGeom>
        </p:spPr>
      </p:pic>
      <p:sp>
        <p:nvSpPr>
          <p:cNvPr id="2" name="1 CuadroTexto"/>
          <p:cNvSpPr txBox="1"/>
          <p:nvPr/>
        </p:nvSpPr>
        <p:spPr>
          <a:xfrm>
            <a:off x="123346" y="5589240"/>
            <a:ext cx="9020654" cy="120032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s-ES" sz="2400" dirty="0">
                <a:solidFill>
                  <a:srgbClr val="FFFF00"/>
                </a:solidFill>
                <a:latin typeface="Arial Black" panose="020B0A04020102020204" pitchFamily="34" charset="0"/>
              </a:rPr>
              <a:t>Hablamos </a:t>
            </a:r>
            <a:r>
              <a:rPr lang="es-ES" sz="2400" dirty="0" smtClean="0">
                <a:solidFill>
                  <a:srgbClr val="FFFF00"/>
                </a:solidFill>
                <a:latin typeface="Arial Black" panose="020B0A04020102020204" pitchFamily="34" charset="0"/>
              </a:rPr>
              <a:t>de </a:t>
            </a:r>
            <a:r>
              <a:rPr lang="es-ES" sz="2400" dirty="0">
                <a:solidFill>
                  <a:srgbClr val="FFFF00"/>
                </a:solidFill>
                <a:latin typeface="Arial Black" panose="020B0A04020102020204" pitchFamily="34" charset="0"/>
              </a:rPr>
              <a:t>la suerte, </a:t>
            </a:r>
            <a:r>
              <a:rPr lang="es-ES" sz="2400" dirty="0" smtClean="0">
                <a:solidFill>
                  <a:srgbClr val="FFFF00"/>
                </a:solidFill>
                <a:latin typeface="Arial Black" panose="020B0A04020102020204" pitchFamily="34" charset="0"/>
              </a:rPr>
              <a:t>decimos:  </a:t>
            </a:r>
            <a:r>
              <a:rPr lang="es-ES" sz="2400" dirty="0">
                <a:solidFill>
                  <a:srgbClr val="FFFF00"/>
                </a:solidFill>
                <a:latin typeface="Arial Black" panose="020B0A04020102020204" pitchFamily="34" charset="0"/>
              </a:rPr>
              <a:t>"que mala suerte que tengo", y así miles de frases tratan </a:t>
            </a:r>
            <a:r>
              <a:rPr lang="es-ES" sz="2400" dirty="0" smtClean="0">
                <a:solidFill>
                  <a:srgbClr val="FFFF00"/>
                </a:solidFill>
                <a:latin typeface="Arial Black" panose="020B0A04020102020204" pitchFamily="34" charset="0"/>
              </a:rPr>
              <a:t>de </a:t>
            </a:r>
            <a:r>
              <a:rPr lang="es-ES" sz="2400" dirty="0">
                <a:solidFill>
                  <a:srgbClr val="FFFF00"/>
                </a:solidFill>
                <a:latin typeface="Arial Black" panose="020B0A04020102020204" pitchFamily="34" charset="0"/>
              </a:rPr>
              <a:t>hacer más </a:t>
            </a:r>
            <a:r>
              <a:rPr lang="es-ES" sz="2400" dirty="0" smtClean="0">
                <a:solidFill>
                  <a:srgbClr val="FFFF00"/>
                </a:solidFill>
                <a:latin typeface="Arial Black" panose="020B0A04020102020204" pitchFamily="34" charset="0"/>
              </a:rPr>
              <a:t>fácil la comprensión</a:t>
            </a:r>
            <a:r>
              <a:rPr lang="es-ES" sz="2400" dirty="0">
                <a:solidFill>
                  <a:srgbClr val="FFFF00"/>
                </a:solidFill>
                <a:latin typeface="Arial Black" panose="020B0A04020102020204" pitchFamily="34" charset="0"/>
              </a:rPr>
              <a:t> </a:t>
            </a:r>
            <a:r>
              <a:rPr lang="es-ES" sz="2400" dirty="0" smtClean="0">
                <a:solidFill>
                  <a:srgbClr val="FFFF00"/>
                </a:solidFill>
                <a:latin typeface="Arial Black" panose="020B0A04020102020204" pitchFamily="34" charset="0"/>
              </a:rPr>
              <a:t>de lo inesperado</a:t>
            </a:r>
            <a:endParaRPr lang="es-ES" sz="24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298905635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1" descr="1285215517EvAwxPZ.jpg"/>
          <p:cNvPicPr>
            <a:picLocks noChangeAspect="1"/>
          </p:cNvPicPr>
          <p:nvPr/>
        </p:nvPicPr>
        <p:blipFill>
          <a:blip r:embed="rId2">
            <a:lum bright="-10000" contrast="20000"/>
            <a:extLst>
              <a:ext uri="{28A0092B-C50C-407E-A947-70E740481C1C}">
                <a14:useLocalDpi xmlns:a14="http://schemas.microsoft.com/office/drawing/2010/main" val="0"/>
              </a:ext>
            </a:extLst>
          </a:blip>
          <a:srcRect/>
          <a:stretch>
            <a:fillRect/>
          </a:stretch>
        </p:blipFill>
        <p:spPr bwMode="auto">
          <a:xfrm>
            <a:off x="1096217" y="188640"/>
            <a:ext cx="6951565" cy="52136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251519" y="5085184"/>
            <a:ext cx="8640960" cy="1631216"/>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s-ES" sz="2000" dirty="0">
                <a:solidFill>
                  <a:srgbClr val="FFFF00"/>
                </a:solidFill>
                <a:latin typeface="Arial Black" panose="020B0A04020102020204" pitchFamily="34" charset="0"/>
              </a:rPr>
              <a:t>Pero está en nosotros saber que la vida no es de un solo color, que por más que nos guste el azul muchas veces aparecen grises, rosas o plateados que no dependen de nosotros, </a:t>
            </a:r>
            <a:r>
              <a:rPr lang="es-ES" sz="2000" dirty="0" smtClean="0">
                <a:solidFill>
                  <a:srgbClr val="FFFF00"/>
                </a:solidFill>
                <a:latin typeface="Arial Black" panose="020B0A04020102020204" pitchFamily="34" charset="0"/>
              </a:rPr>
              <a:t> </a:t>
            </a:r>
            <a:r>
              <a:rPr lang="es-ES" sz="2000" dirty="0">
                <a:solidFill>
                  <a:srgbClr val="FFFF00"/>
                </a:solidFill>
                <a:latin typeface="Arial Black" panose="020B0A04020102020204" pitchFamily="34" charset="0"/>
              </a:rPr>
              <a:t>y sólo podemos aprender a contemplar esos matices y </a:t>
            </a:r>
            <a:r>
              <a:rPr lang="es-ES" sz="2000" dirty="0" smtClean="0">
                <a:solidFill>
                  <a:srgbClr val="FFFF00"/>
                </a:solidFill>
                <a:latin typeface="Arial Black" panose="020B0A04020102020204" pitchFamily="34" charset="0"/>
              </a:rPr>
              <a:t>disfrutar de la belleza</a:t>
            </a:r>
            <a:endParaRPr lang="es-ES" sz="20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385982468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1" descr="76691.jpg"/>
          <p:cNvPicPr>
            <a:picLocks noChangeAspect="1"/>
          </p:cNvPicPr>
          <p:nvPr/>
        </p:nvPicPr>
        <p:blipFill>
          <a:blip r:embed="rId2">
            <a:lum contrast="10000"/>
            <a:extLst>
              <a:ext uri="{28A0092B-C50C-407E-A947-70E740481C1C}">
                <a14:useLocalDpi xmlns:a14="http://schemas.microsoft.com/office/drawing/2010/main" val="0"/>
              </a:ext>
            </a:extLst>
          </a:blip>
          <a:srcRect/>
          <a:stretch>
            <a:fillRect/>
          </a:stretch>
        </p:blipFill>
        <p:spPr bwMode="auto">
          <a:xfrm>
            <a:off x="0" y="71438"/>
            <a:ext cx="9144000" cy="6757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377534" y="260648"/>
            <a:ext cx="8388932" cy="1015663"/>
          </a:xfrm>
          <a:prstGeom prst="rect">
            <a:avLst/>
          </a:prstGeom>
          <a:noFill/>
        </p:spPr>
        <p:txBody>
          <a:bodyPr wrap="square" rtlCol="0">
            <a:spAutoFit/>
          </a:bodyPr>
          <a:lstStyle/>
          <a:p>
            <a:r>
              <a:rPr lang="es-ES" sz="3200" dirty="0">
                <a:solidFill>
                  <a:srgbClr val="FFFF00"/>
                </a:solidFill>
              </a:rPr>
              <a:t>¡</a:t>
            </a:r>
            <a:r>
              <a:rPr lang="es-ES" sz="2800" dirty="0">
                <a:solidFill>
                  <a:srgbClr val="FFFF00"/>
                </a:solidFill>
                <a:latin typeface="Arial Black" panose="020B0A04020102020204" pitchFamily="34" charset="0"/>
              </a:rPr>
              <a:t>Es más hermoso ver la vida "en colores" que solamente "en blanco y negro"!.</a:t>
            </a:r>
          </a:p>
        </p:txBody>
      </p:sp>
    </p:spTree>
    <p:extLst>
      <p:ext uri="{BB962C8B-B14F-4D97-AF65-F5344CB8AC3E}">
        <p14:creationId xmlns:p14="http://schemas.microsoft.com/office/powerpoint/2010/main" val="9822298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onalizado 7">
      <a:dk1>
        <a:sysClr val="windowText" lastClr="000000"/>
      </a:dk1>
      <a:lt1>
        <a:sysClr val="window" lastClr="FFFFFF"/>
      </a:lt1>
      <a:dk2>
        <a:srgbClr val="4F271C"/>
      </a:dk2>
      <a:lt2>
        <a:srgbClr val="E7DEC9"/>
      </a:lt2>
      <a:accent1>
        <a:srgbClr val="F88630"/>
      </a:accent1>
      <a:accent2>
        <a:srgbClr val="FEB80A"/>
      </a:accent2>
      <a:accent3>
        <a:srgbClr val="C32D2E"/>
      </a:accent3>
      <a:accent4>
        <a:srgbClr val="FF0000"/>
      </a:accent4>
      <a:accent5>
        <a:srgbClr val="964305"/>
      </a:accent5>
      <a:accent6>
        <a:srgbClr val="00FF00"/>
      </a:accent6>
      <a:hlink>
        <a:srgbClr val="8DC765"/>
      </a:hlink>
      <a:folHlink>
        <a:srgbClr val="AA8A14"/>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199</TotalTime>
  <Words>228</Words>
  <Application>Microsoft Office PowerPoint</Application>
  <PresentationFormat>Presentación en pantalla (4:3)</PresentationFormat>
  <Paragraphs>9</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Perspectiva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PASTORAL</dc:creator>
  <cp:lastModifiedBy> Soledad Calzado Lebrón</cp:lastModifiedBy>
  <cp:revision>18</cp:revision>
  <cp:lastPrinted>2015-11-03T15:51:23Z</cp:lastPrinted>
  <dcterms:created xsi:type="dcterms:W3CDTF">2011-11-24T09:32:01Z</dcterms:created>
  <dcterms:modified xsi:type="dcterms:W3CDTF">2015-11-03T15:54:58Z</dcterms:modified>
</cp:coreProperties>
</file>