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  <a:srgbClr val="00FF00"/>
    <a:srgbClr val="00CC00"/>
    <a:srgbClr val="3399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07489-C81D-4C9C-B154-3DE1B173D842}" type="datetimeFigureOut">
              <a:rPr lang="es-ES" smtClean="0"/>
              <a:t>05/10/2015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2EBC-E96A-41C8-9414-F45D3B1331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758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2"/>
          <a:stretch/>
        </p:blipFill>
        <p:spPr>
          <a:xfrm>
            <a:off x="83501" y="116632"/>
            <a:ext cx="8990840" cy="6741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Rectángulo"/>
          <p:cNvSpPr/>
          <p:nvPr/>
        </p:nvSpPr>
        <p:spPr>
          <a:xfrm rot="21357212">
            <a:off x="353630" y="341670"/>
            <a:ext cx="6406003" cy="7890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spc="50" dirty="0" smtClean="0">
                <a:ln w="28575">
                  <a:solidFill>
                    <a:srgbClr val="00CC00"/>
                  </a:solidFill>
                </a:ln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Ultra Bold" panose="020B0A02020104020203" pitchFamily="34" charset="0"/>
              </a:rPr>
              <a:t>Calendario de Reuniones</a:t>
            </a:r>
            <a:endParaRPr lang="es-ES" sz="3200" b="1" spc="50" dirty="0">
              <a:ln w="28575">
                <a:solidFill>
                  <a:srgbClr val="00CC00"/>
                </a:solidFill>
              </a:ln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940152" y="908720"/>
            <a:ext cx="29343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 Black" pitchFamily="34" charset="0"/>
              </a:rPr>
              <a:t>Curso 15-16</a:t>
            </a:r>
            <a:endParaRPr lang="es-ES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 Black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77530"/>
              </p:ext>
            </p:extLst>
          </p:nvPr>
        </p:nvGraphicFramePr>
        <p:xfrm>
          <a:off x="611560" y="2060848"/>
          <a:ext cx="8262985" cy="424847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52877"/>
                <a:gridCol w="4710108"/>
              </a:tblGrid>
              <a:tr h="557439"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Fecha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Reunión</a:t>
                      </a:r>
                      <a:endParaRPr lang="es-ES" sz="2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21 septiembre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Reunión inicial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5.11.15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 17.30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Profeta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 del Reino de Dios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10.12.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15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María,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madre de Jesús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s-ES" baseline="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14.01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.16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Las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 Parábolas</a:t>
                      </a:r>
                      <a:endParaRPr lang="es-ES" dirty="0" smtClean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s-ES" baseline="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11.02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.16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La fuerza curadora de Jesús </a:t>
                      </a:r>
                      <a:endParaRPr lang="es-ES" dirty="0" smtClean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10.03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.16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María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 al pie de la cruz</a:t>
                      </a:r>
                      <a:endParaRPr lang="es-ES" dirty="0" smtClean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14.04.16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Amigo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 de la mujer</a:t>
                      </a:r>
                      <a:endParaRPr lang="es-ES" dirty="0" smtClean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12. 05.16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Maestro</a:t>
                      </a:r>
                      <a:r>
                        <a:rPr lang="es-ES" baseline="0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 de vida</a:t>
                      </a:r>
                      <a:endParaRPr lang="es-ES" dirty="0" smtClean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11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Jueves 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23.06.16 </a:t>
                      </a:r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?</a:t>
                      </a:r>
                      <a:endParaRPr lang="es-ES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rgbClr val="FFFF00"/>
                          </a:solidFill>
                          <a:latin typeface="Arial Black" panose="020B0A04020102020204" pitchFamily="34" charset="0"/>
                        </a:rPr>
                        <a:t>Evaluación del curso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32571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182</TotalTime>
  <Words>64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Soledad</dc:creator>
  <cp:lastModifiedBy> Soledad Calzado Lebrón</cp:lastModifiedBy>
  <cp:revision>15</cp:revision>
  <cp:lastPrinted>2015-10-05T12:07:13Z</cp:lastPrinted>
  <dcterms:created xsi:type="dcterms:W3CDTF">2010-11-02T18:11:27Z</dcterms:created>
  <dcterms:modified xsi:type="dcterms:W3CDTF">2015-10-05T12:07:58Z</dcterms:modified>
</cp:coreProperties>
</file>